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D064-F4A9-4397-B7D9-32B66CFC0194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B32A-62D5-4EA1-8C75-3C920ED6D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D064-F4A9-4397-B7D9-32B66CFC0194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B32A-62D5-4EA1-8C75-3C920ED6D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D064-F4A9-4397-B7D9-32B66CFC0194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B32A-62D5-4EA1-8C75-3C920ED6D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D064-F4A9-4397-B7D9-32B66CFC0194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B32A-62D5-4EA1-8C75-3C920ED6D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D064-F4A9-4397-B7D9-32B66CFC0194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041B32A-62D5-4EA1-8C75-3C920ED6D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D064-F4A9-4397-B7D9-32B66CFC0194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B32A-62D5-4EA1-8C75-3C920ED6D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D064-F4A9-4397-B7D9-32B66CFC0194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B32A-62D5-4EA1-8C75-3C920ED6D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D064-F4A9-4397-B7D9-32B66CFC0194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B32A-62D5-4EA1-8C75-3C920ED6D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D064-F4A9-4397-B7D9-32B66CFC0194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B32A-62D5-4EA1-8C75-3C920ED6D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D064-F4A9-4397-B7D9-32B66CFC0194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B32A-62D5-4EA1-8C75-3C920ED6D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D064-F4A9-4397-B7D9-32B66CFC0194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B32A-62D5-4EA1-8C75-3C920ED6D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11D064-F4A9-4397-B7D9-32B66CFC0194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41B32A-62D5-4EA1-8C75-3C920ED6D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229600" cy="1828800"/>
          </a:xfrm>
        </p:spPr>
        <p:txBody>
          <a:bodyPr/>
          <a:lstStyle/>
          <a:p>
            <a:r>
              <a:rPr lang="en-US" i="1" dirty="0" smtClean="0"/>
              <a:t>The Giver</a:t>
            </a:r>
            <a:r>
              <a:rPr lang="en-US" dirty="0" smtClean="0"/>
              <a:t> journals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2798298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Answer the prompt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At </a:t>
            </a:r>
            <a:r>
              <a:rPr lang="en-US" i="1" dirty="0" smtClean="0"/>
              <a:t>least</a:t>
            </a:r>
            <a:r>
              <a:rPr lang="en-US" dirty="0" smtClean="0"/>
              <a:t> 6 sentences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Use your best writing/handwriting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Label each prompt correctly with date and chapter numbers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72650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17-18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Why do you think Jonas’ relationships with his family and friends are </a:t>
            </a:r>
            <a:r>
              <a:rPr lang="en-US" sz="3200" dirty="0" smtClean="0"/>
              <a:t>changing</a:t>
            </a:r>
            <a:r>
              <a:rPr lang="en-US" sz="3200" dirty="0"/>
              <a:t>? Do you believe that these relationships can be salvaged, or will </a:t>
            </a:r>
            <a:r>
              <a:rPr lang="en-US" sz="3200" dirty="0" smtClean="0"/>
              <a:t>Jonas </a:t>
            </a:r>
            <a:r>
              <a:rPr lang="en-US" sz="3200" dirty="0"/>
              <a:t>continue to feel separated from everyone? </a:t>
            </a:r>
            <a:r>
              <a:rPr lang="en-US" sz="3200" dirty="0" smtClean="0"/>
              <a:t>Explain.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238172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19-20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When Jonas discovers that his father lied to him, how did you feel about </a:t>
            </a:r>
            <a:r>
              <a:rPr lang="en-US" sz="3200" dirty="0" smtClean="0"/>
              <a:t>the </a:t>
            </a:r>
            <a:r>
              <a:rPr lang="en-US" sz="3200" dirty="0"/>
              <a:t>situation? Do you think that Jonas’ reaction was justified? </a:t>
            </a:r>
            <a:r>
              <a:rPr lang="en-US" sz="3200" dirty="0" smtClean="0"/>
              <a:t>Explain.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912930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21-22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Do you think Jonas made the right choice in these chapters? Why or why </a:t>
            </a:r>
            <a:r>
              <a:rPr lang="en-US" sz="4000" dirty="0" smtClean="0"/>
              <a:t>not</a:t>
            </a:r>
            <a:r>
              <a:rPr 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663457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23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What message do you think that Lois Lowry was trying to send her readers </a:t>
            </a:r>
            <a:r>
              <a:rPr lang="en-US" sz="3200" dirty="0" smtClean="0"/>
              <a:t>with </a:t>
            </a:r>
            <a:r>
              <a:rPr lang="en-US" sz="3200" dirty="0"/>
              <a:t>this novel? Why is it an important message? Explain your thoughts and </a:t>
            </a:r>
            <a:r>
              <a:rPr lang="en-US" sz="3200" dirty="0" smtClean="0"/>
              <a:t>use </a:t>
            </a:r>
            <a:r>
              <a:rPr lang="en-US" sz="3200" dirty="0"/>
              <a:t>examples from the text to support your ideas.</a:t>
            </a:r>
          </a:p>
        </p:txBody>
      </p:sp>
    </p:spTree>
    <p:extLst>
      <p:ext uri="{BB962C8B-B14F-4D97-AF65-F5344CB8AC3E}">
        <p14:creationId xmlns:p14="http://schemas.microsoft.com/office/powerpoint/2010/main" xmlns="" val="355333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What job would you be assigned within the community? Why? How would you function within the society? What would be the positives and negatives to your assignment?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588208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3-4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The society uses many terms that we are not familiar with. One of these </a:t>
            </a:r>
            <a:r>
              <a:rPr lang="en-US" sz="3200" dirty="0" smtClean="0"/>
              <a:t>terms </a:t>
            </a:r>
            <a:r>
              <a:rPr lang="en-US" sz="3200" dirty="0"/>
              <a:t>is release. At this point in the novel, what do you think release </a:t>
            </a:r>
            <a:r>
              <a:rPr lang="en-US" sz="3200" dirty="0" smtClean="0"/>
              <a:t>means</a:t>
            </a:r>
            <a:r>
              <a:rPr lang="en-US" sz="3200" dirty="0"/>
              <a:t>? </a:t>
            </a:r>
            <a:r>
              <a:rPr lang="en-US" sz="3200" dirty="0" smtClean="0"/>
              <a:t>Why are they so afraid of it? Use </a:t>
            </a:r>
            <a:r>
              <a:rPr lang="en-US" sz="3200" dirty="0"/>
              <a:t>evidence from the text to support your argument!</a:t>
            </a:r>
          </a:p>
        </p:txBody>
      </p:sp>
    </p:spTree>
    <p:extLst>
      <p:ext uri="{BB962C8B-B14F-4D97-AF65-F5344CB8AC3E}">
        <p14:creationId xmlns:p14="http://schemas.microsoft.com/office/powerpoint/2010/main" xmlns="" val="2639746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5-6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Ceremonies to celebrate milestones in each person’s life are very important </a:t>
            </a:r>
            <a:r>
              <a:rPr lang="en-US" sz="3200" dirty="0" smtClean="0"/>
              <a:t>to </a:t>
            </a:r>
            <a:r>
              <a:rPr lang="en-US" sz="3200" dirty="0"/>
              <a:t>Jonas’ community. How do you feel about the ceremonies? Are there any </a:t>
            </a:r>
            <a:r>
              <a:rPr lang="en-US" sz="3200" dirty="0" smtClean="0"/>
              <a:t>traditions </a:t>
            </a:r>
            <a:r>
              <a:rPr lang="en-US" sz="3200" dirty="0"/>
              <a:t>that you have in your culture or family that are similar? Explain.</a:t>
            </a:r>
          </a:p>
        </p:txBody>
      </p:sp>
    </p:spTree>
    <p:extLst>
      <p:ext uri="{BB962C8B-B14F-4D97-AF65-F5344CB8AC3E}">
        <p14:creationId xmlns:p14="http://schemas.microsoft.com/office/powerpoint/2010/main" xmlns="" val="1922416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7-8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The Elder who assigns Jonas praises his courage, wisdom, and intelligence. </a:t>
            </a:r>
            <a:r>
              <a:rPr lang="en-US" sz="3200" dirty="0" smtClean="0"/>
              <a:t>He </a:t>
            </a:r>
            <a:r>
              <a:rPr lang="en-US" sz="3200" dirty="0"/>
              <a:t>makes it sound like Jonas’ position is an honor. How does Jonas feel </a:t>
            </a:r>
            <a:r>
              <a:rPr lang="en-US" sz="3200" dirty="0" smtClean="0"/>
              <a:t>about </a:t>
            </a:r>
            <a:r>
              <a:rPr lang="en-US" sz="3200" dirty="0"/>
              <a:t>the position? How would you feel if you were bestowed with such a </a:t>
            </a:r>
            <a:r>
              <a:rPr lang="en-US" sz="3200" dirty="0" smtClean="0"/>
              <a:t>great </a:t>
            </a:r>
            <a:r>
              <a:rPr lang="en-US" sz="3200" dirty="0"/>
              <a:t>responsibility? Explain.</a:t>
            </a:r>
          </a:p>
        </p:txBody>
      </p:sp>
    </p:spTree>
    <p:extLst>
      <p:ext uri="{BB962C8B-B14F-4D97-AF65-F5344CB8AC3E}">
        <p14:creationId xmlns:p14="http://schemas.microsoft.com/office/powerpoint/2010/main" xmlns="" val="2379926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9-10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Why do you think Jonas finds the final rule, “You may lie,” so unsettling? Do </a:t>
            </a:r>
            <a:r>
              <a:rPr lang="en-US" sz="3600" dirty="0" smtClean="0"/>
              <a:t>you </a:t>
            </a:r>
            <a:r>
              <a:rPr lang="en-US" sz="3600" dirty="0"/>
              <a:t>think that it is ever okay to lie? Explain why or why not</a:t>
            </a:r>
          </a:p>
        </p:txBody>
      </p:sp>
    </p:spTree>
    <p:extLst>
      <p:ext uri="{BB962C8B-B14F-4D97-AF65-F5344CB8AC3E}">
        <p14:creationId xmlns:p14="http://schemas.microsoft.com/office/powerpoint/2010/main" xmlns="" val="3091716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Jonas keeps his new knowledge a secret from his family and the other </a:t>
            </a:r>
            <a:r>
              <a:rPr lang="en-US" dirty="0" err="1" smtClean="0"/>
              <a:t>Twelves</a:t>
            </a:r>
            <a:r>
              <a:rPr lang="en-US" dirty="0"/>
              <a:t>. Would you be able to do the same if you were in his place? Who do </a:t>
            </a:r>
            <a:r>
              <a:rPr lang="en-US" dirty="0" smtClean="0"/>
              <a:t>you </a:t>
            </a:r>
            <a:r>
              <a:rPr lang="en-US" dirty="0"/>
              <a:t>feel sorry for the most- Jonas for having to keep his knowledge to </a:t>
            </a:r>
            <a:r>
              <a:rPr lang="en-US" dirty="0" smtClean="0"/>
              <a:t>himself </a:t>
            </a:r>
            <a:r>
              <a:rPr lang="en-US" dirty="0"/>
              <a:t>or the rest of the community for not having the knowledge? Explain.</a:t>
            </a:r>
          </a:p>
        </p:txBody>
      </p:sp>
    </p:spTree>
    <p:extLst>
      <p:ext uri="{BB962C8B-B14F-4D97-AF65-F5344CB8AC3E}">
        <p14:creationId xmlns:p14="http://schemas.microsoft.com/office/powerpoint/2010/main" xmlns="" val="2640935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13-14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How do you feel about Jonas’ training with the Giver up to this point? What </a:t>
            </a:r>
            <a:r>
              <a:rPr lang="en-US" sz="3200" dirty="0" smtClean="0"/>
              <a:t>has </a:t>
            </a:r>
            <a:r>
              <a:rPr lang="en-US" sz="3200" dirty="0"/>
              <a:t>been the most interesting or surprising to you as Jonas begins to make </a:t>
            </a:r>
            <a:r>
              <a:rPr lang="en-US" sz="3200" dirty="0" smtClean="0"/>
              <a:t>new </a:t>
            </a:r>
            <a:r>
              <a:rPr lang="en-US" sz="3200" dirty="0"/>
              <a:t>discoveries about his world? </a:t>
            </a:r>
            <a:r>
              <a:rPr lang="en-US" sz="3200" dirty="0" smtClean="0"/>
              <a:t>Explain.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436561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15-16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Do you think elderly people should be a part of the community, or separate, </a:t>
            </a:r>
            <a:r>
              <a:rPr lang="en-US" sz="3200" dirty="0" smtClean="0"/>
              <a:t>as </a:t>
            </a:r>
            <a:r>
              <a:rPr lang="en-US" sz="3200" dirty="0"/>
              <a:t>they are in Jonas’ community? Do you think our society values the </a:t>
            </a:r>
            <a:r>
              <a:rPr lang="en-US" sz="3200" dirty="0" smtClean="0"/>
              <a:t>elderly</a:t>
            </a:r>
            <a:r>
              <a:rPr lang="en-US" sz="3200" dirty="0"/>
              <a:t>? Explain your thoughts.</a:t>
            </a:r>
          </a:p>
        </p:txBody>
      </p:sp>
    </p:spTree>
    <p:extLst>
      <p:ext uri="{BB962C8B-B14F-4D97-AF65-F5344CB8AC3E}">
        <p14:creationId xmlns:p14="http://schemas.microsoft.com/office/powerpoint/2010/main" xmlns="" val="3438204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515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The Giver journals</vt:lpstr>
      <vt:lpstr>Chapters 1-2</vt:lpstr>
      <vt:lpstr>Chapters 3-4</vt:lpstr>
      <vt:lpstr>Chapters 5-6</vt:lpstr>
      <vt:lpstr>Chapters 7-8</vt:lpstr>
      <vt:lpstr>Chapters 9-10</vt:lpstr>
      <vt:lpstr>Chapter 11-12</vt:lpstr>
      <vt:lpstr>Chapters 13-14</vt:lpstr>
      <vt:lpstr>Chapters 15-16</vt:lpstr>
      <vt:lpstr>Chapters 17-18</vt:lpstr>
      <vt:lpstr>Chapters 19-20</vt:lpstr>
      <vt:lpstr>Chapters 21-22</vt:lpstr>
      <vt:lpstr>Chapter 23</vt:lpstr>
    </vt:vector>
  </TitlesOfParts>
  <Company>Albright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Giver journals</dc:title>
  <dc:creator>Albright Lab User</dc:creator>
  <cp:lastModifiedBy>coverman</cp:lastModifiedBy>
  <cp:revision>20</cp:revision>
  <dcterms:created xsi:type="dcterms:W3CDTF">2013-04-08T01:48:03Z</dcterms:created>
  <dcterms:modified xsi:type="dcterms:W3CDTF">2013-04-16T14:14:37Z</dcterms:modified>
</cp:coreProperties>
</file>